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08" r:id="rId4"/>
    <p:sldMasterId id="2147483732" r:id="rId5"/>
  </p:sldMasterIdLst>
  <p:sldIdLst>
    <p:sldId id="256" r:id="rId6"/>
    <p:sldId id="257" r:id="rId7"/>
    <p:sldId id="258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92" r:id="rId16"/>
    <p:sldId id="289" r:id="rId17"/>
    <p:sldId id="290" r:id="rId18"/>
    <p:sldId id="291" r:id="rId19"/>
    <p:sldId id="293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>
        <p:scale>
          <a:sx n="75" d="100"/>
          <a:sy n="75" d="100"/>
        </p:scale>
        <p:origin x="-1680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F82A5F3-AC04-4F95-A31F-D2702A7FD3E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asyactlaw.com/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asyactlaw.com/" TargetMode="Externa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asyactlaw.com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066800"/>
            <a:ext cx="5334000" cy="457200"/>
          </a:xfrm>
        </p:spPr>
        <p:txBody>
          <a:bodyPr>
            <a:noAutofit/>
          </a:bodyPr>
          <a:lstStyle/>
          <a:p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বিসমিল্লাহির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রহমানির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রাহিম</a:t>
            </a:r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1981200"/>
            <a:ext cx="5562600" cy="3048000"/>
          </a:xfrm>
        </p:spPr>
        <p:txBody>
          <a:bodyPr>
            <a:noAutofit/>
          </a:bodyPr>
          <a:lstStyle/>
          <a:p>
            <a:r>
              <a:rPr lang="en-US" sz="13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138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আর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ঝামেলা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এড়াতে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আমার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ছোট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প্রচেষ্টা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আর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সেটা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হলো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-</a:t>
            </a:r>
          </a:p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বিধিমালা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সংক্রান্ত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algn="ctr"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নামঃ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(easyactlaw.com)</a:t>
            </a:r>
          </a:p>
          <a:p>
            <a:pPr algn="ctr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লিংকঃ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800" dirty="0" smtClean="0">
                <a:latin typeface="Nikosh" pitchFamily="2" charset="0"/>
                <a:cs typeface="Nikosh" pitchFamily="2" charset="0"/>
                <a:hlinkClick r:id="rId2"/>
              </a:rPr>
              <a:t>http://easyactlaw.com</a:t>
            </a:r>
            <a:r>
              <a:rPr lang="en-US" sz="1800" dirty="0" smtClean="0">
                <a:latin typeface="Nikosh" pitchFamily="2" charset="0"/>
                <a:cs typeface="Nikosh" pitchFamily="2" charset="0"/>
              </a:rPr>
              <a:t>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এক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ঝলকেই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যাবে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-</a:t>
            </a:r>
          </a:p>
          <a:p>
            <a:pPr algn="ctr">
              <a:buNone/>
            </a:pP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কাঙ্খিত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আইনের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ধারা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algn="ctr">
              <a:buNone/>
            </a:pP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algn="ctr">
              <a:buNone/>
            </a:pP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বিধি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বিধিঃ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300" dirty="0" smtClean="0">
                <a:latin typeface="Nikosh" pitchFamily="2" charset="0"/>
                <a:cs typeface="Nikosh" pitchFamily="2" charset="0"/>
                <a:hlinkClick r:id="rId2"/>
              </a:rPr>
              <a:t>http://easyactlaw.com</a:t>
            </a:r>
            <a:r>
              <a:rPr lang="en-US" sz="23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লিংকে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যেতে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উপরের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টেক্সট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বক্সে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আপনার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ধারা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বিধি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প্রয়োজন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ক্রমিক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নম্বর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লিখুন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যেমন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- ১২ধারা / ১২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ধারা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/ ১২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ভাবে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খুশি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ভাবেই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খুজতে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পারেন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বিধি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খোজার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ক্ষেত্রেও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ঐ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একই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পদ্ধতি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আবার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বিধির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ব্যবহৃত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দিয়েও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খুজতে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পারেন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যেমন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বার্ষিক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সাধারণ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সভা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/ 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নির্বাচন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/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/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অবসায়ন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লিখে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“</a:t>
            </a:r>
            <a:r>
              <a:rPr lang="en-US" sz="2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খুজুন</a:t>
            </a:r>
            <a:r>
              <a:rPr lang="en-US" sz="2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”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বাটনে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ক্লিক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করুন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পেয়ে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যাবেন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আপনার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প্রয়োজনীয়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ধারা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বিধি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খোজার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ক্ষেত্রে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ধারা-বিধির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ক্রমিক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নং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সুনির্দিষ্ট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চাহিত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ততই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সুষ্পষ্ট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ভাবে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যাবে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algn="ctr">
              <a:buNone/>
            </a:pP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অথবা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আপনি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ভাবে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খুজতে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অভ্যস্ত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সেই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সংখ্যা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বাক্য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লিখে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“</a:t>
            </a:r>
            <a:r>
              <a:rPr lang="en-US" sz="2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খুজুন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”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বাটনে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ক্লিক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করুন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>
              <a:buNone/>
            </a:pPr>
            <a:endParaRPr lang="en-US" sz="1600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পেয়ে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যাবেন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আপনার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কাঙ্খিত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আইনের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ধারা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বিধি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প্রজ্ঞাপন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 </a:t>
            </a:r>
            <a:endParaRPr lang="en-US" sz="36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সফটওয়ারটি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সকলের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অতি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সহজ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সরল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ভাবে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তৈরী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algn="ctr"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ডেক্সটপ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ল্যাপটপ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মোবাইলের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কেউ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জায়গা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সুবিধাটি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পেয়ে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যাবেন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algn="ctr"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ডান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কোনায়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“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আপনার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পরামর্শ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”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নামক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বাটন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রয়েছে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যেখানে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আপনার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মূল্যবান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পরামর্শ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আরো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ভালো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উপযোগী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জানাবেন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আপনার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পরামর্শ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প্রচেষ্টকে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আরো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গতিশীল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সহায়ক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হিসাবে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কাছে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উপস্থাপিত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সম্মানিত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ব্যবহারকারী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প্রয়োজন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অনুসারে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সবসময়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আপডেট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আপডেট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আমার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ফেসবুকে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জানানো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algn="ctr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(https://www.facebook.com/Rupom19/)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০১।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ক্লিকেই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যাবে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কাঙ্খিত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প্রজ্ঞাপন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আদেশ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০২।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মুখস্ত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রাখলেও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চলবে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০৩।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বিধিমালা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সঙ্গে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রাখলেও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চলবে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০৪।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বিশ্বের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প্রান্ত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এ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যাবে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০৫।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যেহেতু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ওয়েব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mtClean="0">
                <a:latin typeface="Nikosh" pitchFamily="2" charset="0"/>
                <a:cs typeface="Nikosh" pitchFamily="2" charset="0"/>
              </a:rPr>
              <a:t>বেজড,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সেহেতু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ব্যবহারকারী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কম্পিউটার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ল্যাপটপ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মোবাইলের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সহজেই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পারবেন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০৬।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আইন-বিধি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জানার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কারো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সাহায্য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নিলেও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চলবে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০৭।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সময়ের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অপচয়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কমবে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ফলে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দাপ্তরিক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সিদ্ধান্ত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কালবিলম্ব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০৮।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সময়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আইন-বিধির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জারীকৃত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সার্কুলারের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কথা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মনে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থাকে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কিন্তু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ভুল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marL="624078" indent="-514350">
              <a:buNone/>
            </a:pPr>
            <a:r>
              <a:rPr lang="en-US" sz="2200" dirty="0" smtClean="0">
                <a:latin typeface="Nikosh" pitchFamily="2" charset="0"/>
                <a:cs typeface="Nikosh" pitchFamily="2" charset="0"/>
              </a:rPr>
              <a:t>০৯। </a:t>
            </a:r>
            <a:r>
              <a:rPr lang="en-US" sz="1900" dirty="0" smtClean="0">
                <a:latin typeface="Nikosh" pitchFamily="2" charset="0"/>
                <a:cs typeface="Nikosh" pitchFamily="2" charset="0"/>
              </a:rPr>
              <a:t>TCV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কম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কর্মকর্তা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সহ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দেশের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সমবায়ীদের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ইহা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খুবই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উপযোগী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marL="624078" indent="-514350"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marL="624078" indent="-514350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বিঃদ্রঃ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আইন,২০০১ (সংশোধন-১৩)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বিধিমালা,২০০৪ (সংশোধন-২০২০)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অবিকৃত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অবস্থায়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রয়েছে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সফটওয়ার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ব্যবহারের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সুবিধ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সমূহঃ</a:t>
            </a:r>
            <a:endParaRPr lang="en-US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362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16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ধণ্যবাদ</a:t>
            </a:r>
            <a:endParaRPr lang="en-US" sz="166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676400"/>
            <a:ext cx="7010400" cy="3352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আইন-বিধি-প্রজ্ঞাপন</a:t>
            </a:r>
            <a:r>
              <a:rPr lang="en-US" sz="6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br>
              <a:rPr lang="en-US" sz="6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</a:br>
            <a:r>
              <a:rPr lang="en-US" sz="6000" dirty="0" smtClean="0">
                <a:latin typeface="Nikosh" pitchFamily="2" charset="0"/>
                <a:cs typeface="Nikosh" pitchFamily="2" charset="0"/>
              </a:rPr>
              <a:t>At a glance </a:t>
            </a:r>
            <a:br>
              <a:rPr lang="en-US" sz="6000" dirty="0" smtClean="0">
                <a:latin typeface="Nikosh" pitchFamily="2" charset="0"/>
                <a:cs typeface="Nikosh" pitchFamily="2" charset="0"/>
              </a:rPr>
            </a:br>
            <a:r>
              <a:rPr lang="en-US" sz="6000" dirty="0" smtClean="0">
                <a:latin typeface="Nikosh" pitchFamily="2" charset="0"/>
                <a:cs typeface="Nikosh" pitchFamily="2" charset="0"/>
              </a:rPr>
              <a:t>Act, Law and Circular</a:t>
            </a:r>
            <a:br>
              <a:rPr lang="en-US" sz="6000" dirty="0" smtClean="0">
                <a:latin typeface="Nikosh" pitchFamily="2" charset="0"/>
                <a:cs typeface="Nikosh" pitchFamily="2" charset="0"/>
              </a:rPr>
            </a:br>
            <a:r>
              <a:rPr lang="en-US" sz="2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dirty="0" smtClean="0">
                <a:latin typeface="Nikosh" pitchFamily="2" charset="0"/>
                <a:cs typeface="Nikosh" pitchFamily="2" charset="0"/>
              </a:rPr>
            </a:br>
            <a:r>
              <a:rPr lang="en-US" dirty="0" err="1" smtClean="0">
                <a:latin typeface="Nikosh" pitchFamily="2" charset="0"/>
                <a:cs typeface="Nikosh" pitchFamily="2" charset="0"/>
              </a:rPr>
              <a:t>নামঃ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ইজি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এক্ট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ল.কম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dirty="0" smtClean="0">
                <a:latin typeface="Nikosh" pitchFamily="2" charset="0"/>
                <a:cs typeface="Nikosh" pitchFamily="2" charset="0"/>
              </a:rPr>
            </a:br>
            <a:r>
              <a:rPr lang="en-US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3600" dirty="0" err="1">
                <a:latin typeface="Nikosh" pitchFamily="2" charset="0"/>
                <a:cs typeface="Nikosh" pitchFamily="2" charset="0"/>
              </a:rPr>
              <a:t>লিংকঃ</a:t>
            </a:r>
            <a:r>
              <a:rPr lang="en-US" sz="3600" dirty="0">
                <a:latin typeface="Nikosh" pitchFamily="2" charset="0"/>
                <a:cs typeface="Nikosh" pitchFamily="2" charset="0"/>
              </a:rPr>
              <a:t>- </a:t>
            </a:r>
            <a:r>
              <a:rPr lang="en-US" sz="2000" u="sng" dirty="0" smtClean="0">
                <a:latin typeface="Nikosh" pitchFamily="2" charset="0"/>
                <a:cs typeface="Nikosh" pitchFamily="2" charset="0"/>
                <a:hlinkClick r:id="rId2"/>
              </a:rPr>
              <a:t>http://easyactlaw.com</a:t>
            </a:r>
            <a:r>
              <a:rPr lang="en-US" sz="2000" u="sng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)</a:t>
            </a:r>
            <a:r>
              <a:rPr lang="en-US" dirty="0">
                <a:latin typeface="Nikosh" pitchFamily="2" charset="0"/>
                <a:cs typeface="Nikosh" pitchFamily="2" charset="0"/>
              </a:rPr>
              <a:t/>
            </a:r>
            <a:br>
              <a:rPr lang="en-US" dirty="0">
                <a:latin typeface="Nikosh" pitchFamily="2" charset="0"/>
                <a:cs typeface="Nikosh" pitchFamily="2" charset="0"/>
              </a:rPr>
            </a:b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362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আমার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যারা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সমবায়ের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জড়িত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বিধিমালা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গুলো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প্রতিনিয়তিই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প্রয়োজন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29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MYPC\Desktop\ac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581400"/>
            <a:ext cx="3584975" cy="2671763"/>
          </a:xfrm>
          <a:prstGeom prst="rect">
            <a:avLst/>
          </a:prstGeom>
          <a:noFill/>
        </p:spPr>
      </p:pic>
      <p:pic>
        <p:nvPicPr>
          <p:cNvPr id="2051" name="Picture 3" descr="C:\Users\MYPC\Desktop\ru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810000"/>
            <a:ext cx="3412441" cy="278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আমরা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সাধারণত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??</a:t>
            </a:r>
          </a:p>
          <a:p>
            <a:pPr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		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যখন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ধারা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প্রয়োজন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তখন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খোজা-খুজি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শুরু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তারপর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চিন্তা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বিস্তারিত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সংশ্লিষ্টতা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এরপর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..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বিধিমালা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খোজা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শুরু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তারপর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..</a:t>
            </a:r>
          </a:p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তারপর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চিন্তা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জারি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কিনা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075" name="Picture 3" descr="C:\Users\MYPC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276600"/>
            <a:ext cx="2133600" cy="15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505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এসব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ক্ষেত্রে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বিধিমালা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গুলো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হাতের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কাছে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থাকতে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>
              <a:buNone/>
            </a:pPr>
            <a:endParaRPr lang="en-US" sz="32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বর্তমানের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বড়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সুবিধা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হলো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বিধিমালার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পিডিএফ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কপিটি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মোবাইলে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রেখে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সেখান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খোজা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MYPC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4109432"/>
            <a:ext cx="3429000" cy="22818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তবে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-</a:t>
            </a:r>
          </a:p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মোবাইলে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পিডিএফ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কপিটি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থাকলেও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কিন্তু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খুজে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খুজেই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খানিকটা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ঝামেলারই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098" name="Picture 2" descr="C:\Users\MYPC\Desktop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429000"/>
            <a:ext cx="3810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365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আবার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সময়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ঝামেলা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এড়াতে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খুজে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বেড়াই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আমাদের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কলিগকে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-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যিনি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আইন-বিধি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একটু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বেশি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জানেন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>
              <a:buNone/>
            </a:pP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তখন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মোবাইলের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যোগাযোগ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প্রয়োজনীয়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বিধি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জানতে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চাই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5122" name="Picture 2" descr="C:\Users\MYPC\Desktop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191000"/>
            <a:ext cx="5029200" cy="248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ব্যক্তি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আছেন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যাদের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স্বরণ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শক্তি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তুখোড়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!!</a:t>
            </a:r>
          </a:p>
          <a:p>
            <a:pPr>
              <a:buNone/>
            </a:pP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তাঁরা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মূহুর্তেই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বলে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দিতে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পারেন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আইনে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আছে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বিধিতে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লেখা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আছে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তবুও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মানুষের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তো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algn="ctr">
              <a:buNone/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ভুল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হতেই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পারে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ভুলে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যেতেই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পারেন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নবীন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সমবায়ী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নতুন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অফিসারবৃন্দ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আইনের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প্রাকটিস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গেলে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সুবিন্নস্ততার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জটিলতায়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ভোগেন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আবার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,</a:t>
            </a:r>
          </a:p>
          <a:p>
            <a:pPr>
              <a:buNone/>
            </a:pPr>
            <a:r>
              <a:rPr lang="en-US" sz="32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কর্মকর্তা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আছেন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যারা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অস্বস্তির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কারণে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অন্য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কাউকে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জিজ্ঞাসা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পারেন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>
              <a:buNone/>
            </a:pPr>
            <a:r>
              <a:rPr lang="en-US" sz="3200" dirty="0" smtClean="0">
                <a:latin typeface="Nikosh" pitchFamily="2" charset="0"/>
                <a:cs typeface="Nikosh" pitchFamily="2" charset="0"/>
              </a:rPr>
              <a:t> 		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ফলে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সিদ্ধান্ত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নি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কাল-বিলম্ব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611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Oriel</vt:lpstr>
      <vt:lpstr>Solstice</vt:lpstr>
      <vt:lpstr>Paper</vt:lpstr>
      <vt:lpstr>Concourse</vt:lpstr>
      <vt:lpstr>Civic</vt:lpstr>
      <vt:lpstr>বিসমিল্লাহির রহমানির রাহিম</vt:lpstr>
      <vt:lpstr>আইন-বিধি-প্রজ্ঞাপন  At a glance  Act, Law and Circular   নামঃ-  ইজি এক্ট ল.কম (লিংকঃ- http://easyactlaw.com  )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এই সফটওয়ার ব্যবহারের সুবিধ সমূহঃ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বিসমিল্লাহি রহমানির রাহিম</dc:title>
  <dc:creator>007</dc:creator>
  <cp:lastModifiedBy>DELL</cp:lastModifiedBy>
  <cp:revision>247</cp:revision>
  <dcterms:created xsi:type="dcterms:W3CDTF">2020-08-21T06:12:17Z</dcterms:created>
  <dcterms:modified xsi:type="dcterms:W3CDTF">2022-02-02T09:10:07Z</dcterms:modified>
</cp:coreProperties>
</file>